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Социальный контракт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Памятка для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42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социальный контракт?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соглашение между органами социальной защиты населения и гражданином. В соответствии с данным соглашением орган социальной защиты  населения обязуется оказать гражданину государственную социальную помощь, гражданин – реализовать мероприятия, предусмотренные программой социальной адаптации. Это может быть открытие бизнеса, трудоустройство, переобучение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411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социального контракта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граждан из кризисной ситуации за счет самостоятельных источников доходов.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задействуется потенциал получателей,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их желание преодолеть финансовые трудности.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3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социального контракта: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 (в 1-й месяц заключения социального контракта и в течение 3-х месяцев после подтверждения факта трудоустройства гражданином – 16609 руб.);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индивидуальной предпринимательской деятельности (единовременно в зависимости от сеты расходов, указанной в утвержденной программе социальной адаптации – не более 350 тыс. руб. и за курс профессионального обучения не более 30 тыс. руб.);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личного подсобного хозяйства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диновременно в зависимости от сметы расходов, указанной в утвержденной программе социальной адаптации, - не более 200 тыс. руб. и за курс профессионального обучения не более 30 тыс. руб.);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мероприятий, направленных гражданином на преодоление трудной жизненной ситуации (ежемесячно – 16609 руб. не более 6 месяцев).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76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в соцзащиту или МФЦ по месту жительства и подать заявление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положительное решение и дождаться приглашения для выбора программы социальной адаптации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совместной с соцзащитой разработке программы социальной адаптации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Заключить социальный контракт</a:t>
            </a:r>
          </a:p>
        </p:txBody>
      </p:sp>
    </p:spTree>
    <p:extLst>
      <p:ext uri="{BB962C8B-B14F-4D97-AF65-F5344CB8AC3E}">
        <p14:creationId xmlns:p14="http://schemas.microsoft.com/office/powerpoint/2010/main" val="249459167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234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Аспект</vt:lpstr>
      <vt:lpstr>Социальный контракт</vt:lpstr>
      <vt:lpstr>Что такое социальный контракт?</vt:lpstr>
      <vt:lpstr>Цель социального контракта</vt:lpstr>
      <vt:lpstr>Направления социального контракта:</vt:lpstr>
      <vt:lpstr>Порядок действий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контракт</dc:title>
  <dc:creator>Сафронова Баира Олеговна</dc:creator>
  <cp:lastModifiedBy>Сафронова Баира Олеговна</cp:lastModifiedBy>
  <cp:revision>3</cp:revision>
  <dcterms:created xsi:type="dcterms:W3CDTF">2024-06-22T06:16:08Z</dcterms:created>
  <dcterms:modified xsi:type="dcterms:W3CDTF">2024-06-22T06:46:58Z</dcterms:modified>
</cp:coreProperties>
</file>